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68" r:id="rId1"/>
  </p:sldMasterIdLst>
  <p:notesMasterIdLst>
    <p:notesMasterId r:id="rId8"/>
  </p:notesMasterIdLst>
  <p:handoutMasterIdLst>
    <p:handoutMasterId r:id="rId9"/>
  </p:handoutMasterIdLst>
  <p:sldIdLst>
    <p:sldId id="279" r:id="rId2"/>
    <p:sldId id="257" r:id="rId3"/>
    <p:sldId id="280" r:id="rId4"/>
    <p:sldId id="281" r:id="rId5"/>
    <p:sldId id="282" r:id="rId6"/>
    <p:sldId id="28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501" autoAdjust="0"/>
  </p:normalViewPr>
  <p:slideViewPr>
    <p:cSldViewPr snapToGrid="0">
      <p:cViewPr varScale="1">
        <p:scale>
          <a:sx n="106" d="100"/>
          <a:sy n="106" d="100"/>
        </p:scale>
        <p:origin x="228" y="102"/>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4CB405-BC11-414E-B0F4-9E1C4642FE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71A09E4-E76E-43B1-9270-846FE19D3E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0A57E1-CEB3-4C96-B7C6-36B0FA3064E4}" type="datetimeFigureOut">
              <a:rPr lang="en-US" smtClean="0"/>
              <a:t>10/14/2022</a:t>
            </a:fld>
            <a:endParaRPr lang="en-US" dirty="0"/>
          </a:p>
        </p:txBody>
      </p:sp>
      <p:sp>
        <p:nvSpPr>
          <p:cNvPr id="4" name="Footer Placeholder 3">
            <a:extLst>
              <a:ext uri="{FF2B5EF4-FFF2-40B4-BE49-F238E27FC236}">
                <a16:creationId xmlns:a16="http://schemas.microsoft.com/office/drawing/2014/main" id="{44791962-6490-4685-B760-76A1628AD5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3697A7F-1461-4B81-83F2-8C494CFB80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0D51C3-EABD-4553-9DC0-81CFC2A7F30E}" type="slidenum">
              <a:rPr lang="en-US" smtClean="0"/>
              <a:t>‹#›</a:t>
            </a:fld>
            <a:endParaRPr lang="en-US" dirty="0"/>
          </a:p>
        </p:txBody>
      </p:sp>
    </p:spTree>
    <p:extLst>
      <p:ext uri="{BB962C8B-B14F-4D97-AF65-F5344CB8AC3E}">
        <p14:creationId xmlns:p14="http://schemas.microsoft.com/office/powerpoint/2010/main" val="3981461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1BBD7-2276-4DDA-BFFE-26CAACEE5E98}" type="datetimeFigureOut">
              <a:rPr lang="en-US" smtClean="0"/>
              <a:t>10/14/2022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279F17-7BA4-49BC-BB37-7F646CF8D2F0}" type="slidenum">
              <a:rPr lang="en-US" smtClean="0"/>
              <a:t>‹#›</a:t>
            </a:fld>
            <a:endParaRPr lang="en-US" dirty="0"/>
          </a:p>
        </p:txBody>
      </p:sp>
    </p:spTree>
    <p:extLst>
      <p:ext uri="{BB962C8B-B14F-4D97-AF65-F5344CB8AC3E}">
        <p14:creationId xmlns:p14="http://schemas.microsoft.com/office/powerpoint/2010/main" val="4265740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fld id="{B0279F17-7BA4-49BC-BB37-7F646CF8D2F0}" type="slidenum">
              <a:rPr lang="en-US" smtClean="0"/>
              <a:t>2</a:t>
            </a:fld>
            <a:endParaRPr lang="en-US" dirty="0"/>
          </a:p>
        </p:txBody>
      </p:sp>
    </p:spTree>
    <p:extLst>
      <p:ext uri="{BB962C8B-B14F-4D97-AF65-F5344CB8AC3E}">
        <p14:creationId xmlns:p14="http://schemas.microsoft.com/office/powerpoint/2010/main" val="3093659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fld id="{B0279F17-7BA4-49BC-BB37-7F646CF8D2F0}" type="slidenum">
              <a:rPr lang="en-US" smtClean="0"/>
              <a:t>3</a:t>
            </a:fld>
            <a:endParaRPr lang="en-US" dirty="0"/>
          </a:p>
        </p:txBody>
      </p:sp>
    </p:spTree>
    <p:extLst>
      <p:ext uri="{BB962C8B-B14F-4D97-AF65-F5344CB8AC3E}">
        <p14:creationId xmlns:p14="http://schemas.microsoft.com/office/powerpoint/2010/main" val="1824236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fld id="{B0279F17-7BA4-49BC-BB37-7F646CF8D2F0}" type="slidenum">
              <a:rPr lang="en-US" smtClean="0"/>
              <a:t>4</a:t>
            </a:fld>
            <a:endParaRPr lang="en-US" dirty="0"/>
          </a:p>
        </p:txBody>
      </p:sp>
    </p:spTree>
    <p:extLst>
      <p:ext uri="{BB962C8B-B14F-4D97-AF65-F5344CB8AC3E}">
        <p14:creationId xmlns:p14="http://schemas.microsoft.com/office/powerpoint/2010/main" val="2340163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fld id="{B0279F17-7BA4-49BC-BB37-7F646CF8D2F0}" type="slidenum">
              <a:rPr lang="en-US" smtClean="0"/>
              <a:t>5</a:t>
            </a:fld>
            <a:endParaRPr lang="en-US" dirty="0"/>
          </a:p>
        </p:txBody>
      </p:sp>
    </p:spTree>
    <p:extLst>
      <p:ext uri="{BB962C8B-B14F-4D97-AF65-F5344CB8AC3E}">
        <p14:creationId xmlns:p14="http://schemas.microsoft.com/office/powerpoint/2010/main" val="3086854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fld id="{B0279F17-7BA4-49BC-BB37-7F646CF8D2F0}" type="slidenum">
              <a:rPr lang="en-US" smtClean="0"/>
              <a:t>6</a:t>
            </a:fld>
            <a:endParaRPr lang="en-US" dirty="0"/>
          </a:p>
        </p:txBody>
      </p:sp>
    </p:spTree>
    <p:extLst>
      <p:ext uri="{BB962C8B-B14F-4D97-AF65-F5344CB8AC3E}">
        <p14:creationId xmlns:p14="http://schemas.microsoft.com/office/powerpoint/2010/main" val="624598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46CE7D5-CF57-46EF-B807-FDD0502418D4}" type="datetimeFigureOut">
              <a:rPr lang="en-US" smtClean="0"/>
              <a:t>10/14/2022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330EA680-D336-4FF7-8B7A-9848BB0A1C32}"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858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04717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8A5301E-AB93-4945-A0AA-2215B6872DB2}"/>
              </a:ext>
            </a:extLst>
          </p:cNvPr>
          <p:cNvSpPr>
            <a:spLocks noChangeAspect="1"/>
          </p:cNvSpPr>
          <p:nvPr userDrawn="1"/>
        </p:nvSpPr>
        <p:spPr>
          <a:xfrm>
            <a:off x="1871401" y="2602132"/>
            <a:ext cx="1801368" cy="18013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Oval 12">
            <a:extLst>
              <a:ext uri="{FF2B5EF4-FFF2-40B4-BE49-F238E27FC236}">
                <a16:creationId xmlns:a16="http://schemas.microsoft.com/office/drawing/2014/main" id="{D2FF1D57-3E5F-584B-94C2-629CD166831B}"/>
              </a:ext>
            </a:extLst>
          </p:cNvPr>
          <p:cNvSpPr>
            <a:spLocks noChangeAspect="1"/>
          </p:cNvSpPr>
          <p:nvPr userDrawn="1"/>
        </p:nvSpPr>
        <p:spPr>
          <a:xfrm>
            <a:off x="5194632" y="2602132"/>
            <a:ext cx="1801368" cy="18013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a16="http://schemas.microsoft.com/office/drawing/2014/main" id="{90A619F7-99B1-EB46-8946-F77C733C4D86}"/>
              </a:ext>
            </a:extLst>
          </p:cNvPr>
          <p:cNvSpPr>
            <a:spLocks noChangeAspect="1"/>
          </p:cNvSpPr>
          <p:nvPr userDrawn="1"/>
        </p:nvSpPr>
        <p:spPr>
          <a:xfrm>
            <a:off x="8519230" y="2602132"/>
            <a:ext cx="1801368" cy="18013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295402" y="982132"/>
            <a:ext cx="9601196" cy="1303867"/>
          </a:xfrm>
        </p:spPr>
        <p:txBody>
          <a:bodyPr/>
          <a:lstStyle/>
          <a:p>
            <a:r>
              <a:rPr lang="en-US" noProof="0"/>
              <a:t>Click to edit Master title style</a:t>
            </a:r>
          </a:p>
        </p:txBody>
      </p:sp>
      <p:sp>
        <p:nvSpPr>
          <p:cNvPr id="3" name="Content Placeholder 2"/>
          <p:cNvSpPr>
            <a:spLocks noGrp="1"/>
          </p:cNvSpPr>
          <p:nvPr>
            <p:ph idx="1"/>
          </p:nvPr>
        </p:nvSpPr>
        <p:spPr>
          <a:xfrm>
            <a:off x="1295401" y="4804495"/>
            <a:ext cx="2952000" cy="1109133"/>
          </a:xfrm>
        </p:spPr>
        <p:txBody>
          <a:bodyPr/>
          <a:lstStyle/>
          <a:p>
            <a:pPr lvl="0"/>
            <a:r>
              <a:rPr lang="en-US" noProof="0"/>
              <a:t>Click to edit Master text styles</a:t>
            </a:r>
          </a:p>
          <a:p>
            <a:pPr lvl="1"/>
            <a:r>
              <a:rPr lang="en-US" noProof="0"/>
              <a:t>Second level</a:t>
            </a:r>
          </a:p>
          <a:p>
            <a:pPr lvl="2"/>
            <a:r>
              <a:rPr lang="en-US" noProof="0"/>
              <a:t>Third level</a:t>
            </a:r>
          </a:p>
        </p:txBody>
      </p:sp>
      <p:sp>
        <p:nvSpPr>
          <p:cNvPr id="4" name="Date Placeholder 3"/>
          <p:cNvSpPr>
            <a:spLocks noGrp="1"/>
          </p:cNvSpPr>
          <p:nvPr>
            <p:ph type="dt" sz="half" idx="10"/>
          </p:nvPr>
        </p:nvSpPr>
        <p:spPr/>
        <p:txBody>
          <a:bodyPr/>
          <a:lstStyle/>
          <a:p>
            <a:fld id="{846CE7D5-CF57-46EF-B807-FDD0502418D4}" type="datetimeFigureOut">
              <a:rPr lang="en-US" noProof="0" smtClean="0"/>
              <a:t>10/14/2022</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9" name="Content Placeholder 2">
            <a:extLst>
              <a:ext uri="{FF2B5EF4-FFF2-40B4-BE49-F238E27FC236}">
                <a16:creationId xmlns:a16="http://schemas.microsoft.com/office/drawing/2014/main" id="{D2FC6D4A-DA65-4AB4-A214-ABFCCC77CE2F}"/>
              </a:ext>
            </a:extLst>
          </p:cNvPr>
          <p:cNvSpPr>
            <a:spLocks noGrp="1"/>
          </p:cNvSpPr>
          <p:nvPr>
            <p:ph idx="13"/>
          </p:nvPr>
        </p:nvSpPr>
        <p:spPr>
          <a:xfrm>
            <a:off x="4620000" y="4804495"/>
            <a:ext cx="2952000" cy="1109133"/>
          </a:xfrm>
        </p:spPr>
        <p:txBody>
          <a:bodyPr/>
          <a:lstStyle/>
          <a:p>
            <a:pPr lvl="0"/>
            <a:r>
              <a:rPr lang="en-US" noProof="0"/>
              <a:t>Click to edit Master text styles</a:t>
            </a:r>
          </a:p>
          <a:p>
            <a:pPr lvl="1"/>
            <a:r>
              <a:rPr lang="en-US" noProof="0"/>
              <a:t>Second level</a:t>
            </a:r>
          </a:p>
          <a:p>
            <a:pPr lvl="2"/>
            <a:r>
              <a:rPr lang="en-US" noProof="0"/>
              <a:t>Third level</a:t>
            </a:r>
          </a:p>
        </p:txBody>
      </p:sp>
      <p:sp>
        <p:nvSpPr>
          <p:cNvPr id="10" name="Content Placeholder 2">
            <a:extLst>
              <a:ext uri="{FF2B5EF4-FFF2-40B4-BE49-F238E27FC236}">
                <a16:creationId xmlns:a16="http://schemas.microsoft.com/office/drawing/2014/main" id="{64EDB116-654D-48D8-BED5-DCA5C06DA378}"/>
              </a:ext>
            </a:extLst>
          </p:cNvPr>
          <p:cNvSpPr>
            <a:spLocks noGrp="1"/>
          </p:cNvSpPr>
          <p:nvPr>
            <p:ph idx="14"/>
          </p:nvPr>
        </p:nvSpPr>
        <p:spPr>
          <a:xfrm>
            <a:off x="7944598" y="4804495"/>
            <a:ext cx="2952000" cy="1109133"/>
          </a:xfrm>
        </p:spPr>
        <p:txBody>
          <a:bodyPr/>
          <a:lstStyle/>
          <a:p>
            <a:pPr lvl="0"/>
            <a:r>
              <a:rPr lang="en-US" noProof="0"/>
              <a:t>Click to edit Master text styles</a:t>
            </a:r>
          </a:p>
          <a:p>
            <a:pPr lvl="1"/>
            <a:r>
              <a:rPr lang="en-US" noProof="0"/>
              <a:t>Second level</a:t>
            </a:r>
          </a:p>
          <a:p>
            <a:pPr lvl="2"/>
            <a:r>
              <a:rPr lang="en-US" noProof="0"/>
              <a:t>Third level</a:t>
            </a:r>
          </a:p>
        </p:txBody>
      </p:sp>
      <p:sp>
        <p:nvSpPr>
          <p:cNvPr id="12" name="Picture Placeholder 11">
            <a:extLst>
              <a:ext uri="{FF2B5EF4-FFF2-40B4-BE49-F238E27FC236}">
                <a16:creationId xmlns:a16="http://schemas.microsoft.com/office/drawing/2014/main" id="{0E6232E7-9350-493B-BFD0-883015EB07CE}"/>
              </a:ext>
            </a:extLst>
          </p:cNvPr>
          <p:cNvSpPr>
            <a:spLocks noGrp="1" noChangeAspect="1"/>
          </p:cNvSpPr>
          <p:nvPr>
            <p:ph type="pic" sz="quarter" idx="15" hasCustomPrompt="1"/>
          </p:nvPr>
        </p:nvSpPr>
        <p:spPr>
          <a:xfrm>
            <a:off x="2191441" y="2922172"/>
            <a:ext cx="1161288" cy="1161288"/>
          </a:xfrm>
          <a:prstGeom prst="ellipse">
            <a:avLst/>
          </a:prstGeom>
          <a:noFill/>
        </p:spPr>
        <p:txBody>
          <a:bodyPr anchor="ctr"/>
          <a:lstStyle>
            <a:lvl1pPr marL="0" indent="0" algn="ctr">
              <a:buNone/>
              <a:defRPr sz="1400" i="1">
                <a:solidFill>
                  <a:schemeClr val="bg1"/>
                </a:solidFill>
              </a:defRPr>
            </a:lvl1pPr>
          </a:lstStyle>
          <a:p>
            <a:r>
              <a:rPr lang="en-US" noProof="0" dirty="0"/>
              <a:t>Insert Icon or Picture</a:t>
            </a:r>
          </a:p>
        </p:txBody>
      </p:sp>
      <p:sp>
        <p:nvSpPr>
          <p:cNvPr id="14" name="Picture Placeholder 13">
            <a:extLst>
              <a:ext uri="{FF2B5EF4-FFF2-40B4-BE49-F238E27FC236}">
                <a16:creationId xmlns:a16="http://schemas.microsoft.com/office/drawing/2014/main" id="{E13A6892-C6C0-404F-96AD-993154ED8C7C}"/>
              </a:ext>
            </a:extLst>
          </p:cNvPr>
          <p:cNvSpPr>
            <a:spLocks noGrp="1" noChangeAspect="1"/>
          </p:cNvSpPr>
          <p:nvPr>
            <p:ph type="pic" sz="quarter" idx="16" hasCustomPrompt="1"/>
          </p:nvPr>
        </p:nvSpPr>
        <p:spPr>
          <a:xfrm>
            <a:off x="5514672" y="2922172"/>
            <a:ext cx="1161288" cy="1161288"/>
          </a:xfrm>
          <a:prstGeom prst="ellipse">
            <a:avLst/>
          </a:prstGeom>
          <a:solidFill>
            <a:schemeClr val="accent2"/>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400" i="1">
                <a:solidFill>
                  <a:schemeClr val="bg1"/>
                </a:solidFill>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Insert Icon or Picture</a:t>
            </a:r>
          </a:p>
        </p:txBody>
      </p:sp>
      <p:sp>
        <p:nvSpPr>
          <p:cNvPr id="16" name="Picture Placeholder 15">
            <a:extLst>
              <a:ext uri="{FF2B5EF4-FFF2-40B4-BE49-F238E27FC236}">
                <a16:creationId xmlns:a16="http://schemas.microsoft.com/office/drawing/2014/main" id="{70281C28-F044-4622-B651-CE20C022E723}"/>
              </a:ext>
            </a:extLst>
          </p:cNvPr>
          <p:cNvSpPr>
            <a:spLocks noGrp="1"/>
          </p:cNvSpPr>
          <p:nvPr>
            <p:ph type="pic" sz="quarter" idx="17" hasCustomPrompt="1"/>
          </p:nvPr>
        </p:nvSpPr>
        <p:spPr>
          <a:xfrm>
            <a:off x="8838000" y="2920902"/>
            <a:ext cx="1163828" cy="1163828"/>
          </a:xfrm>
          <a:prstGeom prst="ellipse">
            <a:avLst/>
          </a:prstGeom>
          <a:no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400" b="0" i="1">
                <a:solidFill>
                  <a:schemeClr val="bg1"/>
                </a:solidFill>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Insert Icon or Picture</a:t>
            </a:r>
          </a:p>
        </p:txBody>
      </p:sp>
    </p:spTree>
    <p:extLst>
      <p:ext uri="{BB962C8B-B14F-4D97-AF65-F5344CB8AC3E}">
        <p14:creationId xmlns:p14="http://schemas.microsoft.com/office/powerpoint/2010/main" val="1467037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 Photo">
    <p:spTree>
      <p:nvGrpSpPr>
        <p:cNvPr id="1" name=""/>
        <p:cNvGrpSpPr/>
        <p:nvPr/>
      </p:nvGrpSpPr>
      <p:grpSpPr>
        <a:xfrm>
          <a:off x="0" y="0"/>
          <a:ext cx="0" cy="0"/>
          <a:chOff x="0" y="0"/>
          <a:chExt cx="0" cy="0"/>
        </a:xfrm>
      </p:grpSpPr>
      <p:cxnSp>
        <p:nvCxnSpPr>
          <p:cNvPr id="8" name="Straight Connector 7"/>
          <p:cNvCxnSpPr>
            <a:cxnSpLocks/>
          </p:cNvCxnSpPr>
          <p:nvPr/>
        </p:nvCxnSpPr>
        <p:spPr>
          <a:xfrm>
            <a:off x="3498694" y="2421466"/>
            <a:ext cx="740731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498694" y="982132"/>
            <a:ext cx="7397903" cy="1303867"/>
          </a:xfrm>
        </p:spPr>
        <p:txBody>
          <a:bodyPr/>
          <a:lstStyle/>
          <a:p>
            <a:r>
              <a:rPr lang="en-US" noProof="0"/>
              <a:t>Click to edit Master title style</a:t>
            </a:r>
          </a:p>
        </p:txBody>
      </p:sp>
      <p:sp>
        <p:nvSpPr>
          <p:cNvPr id="3" name="Content Placeholder 2"/>
          <p:cNvSpPr>
            <a:spLocks noGrp="1"/>
          </p:cNvSpPr>
          <p:nvPr>
            <p:ph sz="half" idx="1"/>
          </p:nvPr>
        </p:nvSpPr>
        <p:spPr>
          <a:xfrm>
            <a:off x="3498694" y="2560320"/>
            <a:ext cx="3580381" cy="3310128"/>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7316216" y="2560320"/>
            <a:ext cx="3580381" cy="3310128"/>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846CE7D5-CF57-46EF-B807-FDD0502418D4}" type="datetimeFigureOut">
              <a:rPr lang="en-US" noProof="0" smtClean="0"/>
              <a:t>10/14/2022</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0" name="Parallelogram 9">
            <a:extLst>
              <a:ext uri="{FF2B5EF4-FFF2-40B4-BE49-F238E27FC236}">
                <a16:creationId xmlns:a16="http://schemas.microsoft.com/office/drawing/2014/main" id="{9C4F6082-2952-43DC-9B9C-74C88B262CE9}"/>
              </a:ext>
            </a:extLst>
          </p:cNvPr>
          <p:cNvSpPr/>
          <p:nvPr userDrawn="1"/>
        </p:nvSpPr>
        <p:spPr>
          <a:xfrm rot="5400000">
            <a:off x="388783" y="2483417"/>
            <a:ext cx="3220061" cy="3373452"/>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Rounded Corners 10">
            <a:extLst>
              <a:ext uri="{FF2B5EF4-FFF2-40B4-BE49-F238E27FC236}">
                <a16:creationId xmlns:a16="http://schemas.microsoft.com/office/drawing/2014/main" id="{67618976-780E-4131-85CD-66F013F5ACDE}"/>
              </a:ext>
            </a:extLst>
          </p:cNvPr>
          <p:cNvSpPr/>
          <p:nvPr userDrawn="1"/>
        </p:nvSpPr>
        <p:spPr>
          <a:xfrm rot="-120000">
            <a:off x="211380" y="1442831"/>
            <a:ext cx="3220061" cy="3910358"/>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7">
            <a:extLst>
              <a:ext uri="{FF2B5EF4-FFF2-40B4-BE49-F238E27FC236}">
                <a16:creationId xmlns:a16="http://schemas.microsoft.com/office/drawing/2014/main" id="{01E4A9BC-C863-435A-8A18-508AE86DCBB7}"/>
              </a:ext>
            </a:extLst>
          </p:cNvPr>
          <p:cNvSpPr>
            <a:spLocks noGrp="1"/>
          </p:cNvSpPr>
          <p:nvPr>
            <p:ph type="pic" sz="quarter" idx="14" hasCustomPrompt="1"/>
          </p:nvPr>
        </p:nvSpPr>
        <p:spPr>
          <a:xfrm rot="-120000" flipH="1">
            <a:off x="422103" y="1691853"/>
            <a:ext cx="2736000" cy="3367314"/>
          </a:xfrm>
          <a:solidFill>
            <a:schemeClr val="tx1">
              <a:lumMod val="75000"/>
              <a:lumOff val="25000"/>
            </a:schemeClr>
          </a:solidFill>
          <a:effectLst>
            <a:innerShdw blurRad="25400" dist="12700" dir="13500000">
              <a:prstClr val="black">
                <a:alpha val="16000"/>
              </a:prstClr>
            </a:innerShdw>
          </a:effectLst>
        </p:spPr>
        <p:txBody>
          <a:bodyPr lIns="180000" rIns="180000"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Photo or Drag &amp; Drop your Photo</a:t>
            </a:r>
          </a:p>
        </p:txBody>
      </p:sp>
    </p:spTree>
    <p:extLst>
      <p:ext uri="{BB962C8B-B14F-4D97-AF65-F5344CB8AC3E}">
        <p14:creationId xmlns:p14="http://schemas.microsoft.com/office/powerpoint/2010/main" val="376265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F82F76-1F28-4871-AA44-ADE3B29E465F}"/>
              </a:ext>
            </a:extLst>
          </p:cNvPr>
          <p:cNvSpPr/>
          <p:nvPr userDrawn="1"/>
        </p:nvSpPr>
        <p:spPr>
          <a:xfrm>
            <a:off x="1066800" y="1009665"/>
            <a:ext cx="7056969" cy="4847145"/>
          </a:xfrm>
          <a:prstGeom prst="rect">
            <a:avLst/>
          </a:prstGeom>
          <a:solidFill>
            <a:schemeClr val="bg1"/>
          </a:solidFill>
          <a:ln w="82550" cmpd="thickThin">
            <a:solidFill>
              <a:schemeClr val="bg1">
                <a:lumMod val="6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8216900" y="982132"/>
            <a:ext cx="2679698" cy="1412725"/>
          </a:xfrm>
        </p:spPr>
        <p:txBody>
          <a:bodyPr anchor="t"/>
          <a:lstStyle>
            <a:lvl1pPr algn="r">
              <a:defRPr/>
            </a:lvl1pPr>
          </a:lstStyle>
          <a:p>
            <a:r>
              <a:rPr lang="en-US" noProof="0"/>
              <a:t>Click to title</a:t>
            </a:r>
          </a:p>
        </p:txBody>
      </p:sp>
      <p:sp>
        <p:nvSpPr>
          <p:cNvPr id="4" name="Date Placeholder 3"/>
          <p:cNvSpPr>
            <a:spLocks noGrp="1"/>
          </p:cNvSpPr>
          <p:nvPr>
            <p:ph type="dt" sz="half" idx="10"/>
          </p:nvPr>
        </p:nvSpPr>
        <p:spPr/>
        <p:txBody>
          <a:bodyPr/>
          <a:lstStyle/>
          <a:p>
            <a:fld id="{846CE7D5-CF57-46EF-B807-FDD0502418D4}" type="datetimeFigureOut">
              <a:rPr lang="en-US" noProof="0" smtClean="0"/>
              <a:t>10/14/2022</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1" name="Picture Placeholder 10">
            <a:extLst>
              <a:ext uri="{FF2B5EF4-FFF2-40B4-BE49-F238E27FC236}">
                <a16:creationId xmlns:a16="http://schemas.microsoft.com/office/drawing/2014/main" id="{087D12F9-00B3-48A4-8EFB-78ACCA9F99DC}"/>
              </a:ext>
            </a:extLst>
          </p:cNvPr>
          <p:cNvSpPr>
            <a:spLocks noGrp="1"/>
          </p:cNvSpPr>
          <p:nvPr>
            <p:ph type="pic" sz="quarter" idx="13" hasCustomPrompt="1"/>
          </p:nvPr>
        </p:nvSpPr>
        <p:spPr>
          <a:xfrm>
            <a:off x="5482052" y="1318687"/>
            <a:ext cx="2338493" cy="2881988"/>
          </a:xfrm>
          <a:solidFill>
            <a:schemeClr val="bg1">
              <a:lumMod val="95000"/>
            </a:schemeClr>
          </a:solidFill>
        </p:spPr>
        <p:txBody>
          <a:bodyPr anchor="ctr"/>
          <a:lstStyle>
            <a:lvl1pPr marL="0" indent="0" algn="ctr">
              <a:buNone/>
              <a:defRPr sz="1200" i="1"/>
            </a:lvl1pPr>
          </a:lstStyle>
          <a:p>
            <a:r>
              <a:rPr lang="en-US" noProof="0" dirty="0"/>
              <a:t>Pictures of buildings</a:t>
            </a:r>
          </a:p>
        </p:txBody>
      </p:sp>
      <p:sp>
        <p:nvSpPr>
          <p:cNvPr id="12" name="Picture Placeholder 10">
            <a:extLst>
              <a:ext uri="{FF2B5EF4-FFF2-40B4-BE49-F238E27FC236}">
                <a16:creationId xmlns:a16="http://schemas.microsoft.com/office/drawing/2014/main" id="{242B44F9-2E79-4910-8D1A-CE37EF05242B}"/>
              </a:ext>
            </a:extLst>
          </p:cNvPr>
          <p:cNvSpPr>
            <a:spLocks noGrp="1"/>
          </p:cNvSpPr>
          <p:nvPr>
            <p:ph type="pic" sz="quarter" idx="14" hasCustomPrompt="1"/>
          </p:nvPr>
        </p:nvSpPr>
        <p:spPr>
          <a:xfrm>
            <a:off x="1374222" y="3128436"/>
            <a:ext cx="3974629" cy="2424639"/>
          </a:xfrm>
          <a:solidFill>
            <a:schemeClr val="bg1">
              <a:lumMod val="95000"/>
            </a:schemeClr>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 Pictures of jobs</a:t>
            </a:r>
          </a:p>
        </p:txBody>
      </p:sp>
      <p:sp>
        <p:nvSpPr>
          <p:cNvPr id="13" name="Picture Placeholder 10">
            <a:extLst>
              <a:ext uri="{FF2B5EF4-FFF2-40B4-BE49-F238E27FC236}">
                <a16:creationId xmlns:a16="http://schemas.microsoft.com/office/drawing/2014/main" id="{68412D06-1A64-446B-8E3E-026437ADFB5D}"/>
              </a:ext>
            </a:extLst>
          </p:cNvPr>
          <p:cNvSpPr>
            <a:spLocks noGrp="1"/>
          </p:cNvSpPr>
          <p:nvPr>
            <p:ph type="pic" sz="quarter" idx="15" hasCustomPrompt="1"/>
          </p:nvPr>
        </p:nvSpPr>
        <p:spPr>
          <a:xfrm>
            <a:off x="3600451" y="1318687"/>
            <a:ext cx="1748400" cy="1680173"/>
          </a:xfrm>
          <a:solidFill>
            <a:schemeClr val="bg1">
              <a:lumMod val="95000"/>
            </a:schemeClr>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Pictures of transportation</a:t>
            </a:r>
          </a:p>
        </p:txBody>
      </p:sp>
      <p:sp>
        <p:nvSpPr>
          <p:cNvPr id="14" name="Picture Placeholder 10">
            <a:extLst>
              <a:ext uri="{FF2B5EF4-FFF2-40B4-BE49-F238E27FC236}">
                <a16:creationId xmlns:a16="http://schemas.microsoft.com/office/drawing/2014/main" id="{3152ED43-82C8-44B9-8B8E-2C0C9CEB1F19}"/>
              </a:ext>
            </a:extLst>
          </p:cNvPr>
          <p:cNvSpPr>
            <a:spLocks noGrp="1"/>
          </p:cNvSpPr>
          <p:nvPr>
            <p:ph type="pic" sz="quarter" idx="16" hasCustomPrompt="1"/>
          </p:nvPr>
        </p:nvSpPr>
        <p:spPr>
          <a:xfrm>
            <a:off x="1374222" y="1318687"/>
            <a:ext cx="2093027" cy="1680173"/>
          </a:xfrm>
          <a:solidFill>
            <a:schemeClr val="bg1">
              <a:lumMod val="95000"/>
            </a:schemeClr>
          </a:solidFill>
        </p:spPr>
        <p:txBody>
          <a:bodyPr anchor="ctr"/>
          <a:lstStyle>
            <a:lvl1pPr marL="0" indent="0" algn="ctr">
              <a:buNone/>
              <a:defRPr sz="1200" i="1"/>
            </a:lvl1pPr>
          </a:lstStyle>
          <a:p>
            <a:r>
              <a:rPr lang="en-US" noProof="0" dirty="0"/>
              <a:t>Pictures of clothing</a:t>
            </a:r>
          </a:p>
        </p:txBody>
      </p:sp>
      <p:sp>
        <p:nvSpPr>
          <p:cNvPr id="19" name="Picture Placeholder 10">
            <a:extLst>
              <a:ext uri="{FF2B5EF4-FFF2-40B4-BE49-F238E27FC236}">
                <a16:creationId xmlns:a16="http://schemas.microsoft.com/office/drawing/2014/main" id="{0BCC3DC8-BDE4-4B07-A8CA-0321A364356B}"/>
              </a:ext>
            </a:extLst>
          </p:cNvPr>
          <p:cNvSpPr>
            <a:spLocks noGrp="1"/>
          </p:cNvSpPr>
          <p:nvPr>
            <p:ph type="pic" sz="quarter" idx="17" hasCustomPrompt="1"/>
          </p:nvPr>
        </p:nvSpPr>
        <p:spPr>
          <a:xfrm>
            <a:off x="5482052" y="4333875"/>
            <a:ext cx="2338493" cy="1219200"/>
          </a:xfrm>
          <a:solidFill>
            <a:schemeClr val="bg1">
              <a:lumMod val="95000"/>
            </a:schemeClr>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Pictures of other items that capture the era</a:t>
            </a:r>
          </a:p>
        </p:txBody>
      </p:sp>
      <p:sp>
        <p:nvSpPr>
          <p:cNvPr id="21" name="Text Placeholder 20">
            <a:extLst>
              <a:ext uri="{FF2B5EF4-FFF2-40B4-BE49-F238E27FC236}">
                <a16:creationId xmlns:a16="http://schemas.microsoft.com/office/drawing/2014/main" id="{2E769B50-B286-4700-AFD4-EFDA8F2FBA04}"/>
              </a:ext>
            </a:extLst>
          </p:cNvPr>
          <p:cNvSpPr>
            <a:spLocks noGrp="1"/>
          </p:cNvSpPr>
          <p:nvPr>
            <p:ph type="body" sz="quarter" idx="18" hasCustomPrompt="1"/>
          </p:nvPr>
        </p:nvSpPr>
        <p:spPr>
          <a:xfrm>
            <a:off x="8216900" y="2507046"/>
            <a:ext cx="2679698" cy="3349763"/>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noProof="0"/>
              <a:t>Subheader</a:t>
            </a:r>
          </a:p>
        </p:txBody>
      </p:sp>
    </p:spTree>
    <p:extLst>
      <p:ext uri="{BB962C8B-B14F-4D97-AF65-F5344CB8AC3E}">
        <p14:creationId xmlns:p14="http://schemas.microsoft.com/office/powerpoint/2010/main" val="4260075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Photo">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3CE66FB-7564-43B1-9A0A-6594394A243B}"/>
              </a:ext>
            </a:extLst>
          </p:cNvPr>
          <p:cNvSpPr/>
          <p:nvPr userDrawn="1"/>
        </p:nvSpPr>
        <p:spPr>
          <a:xfrm>
            <a:off x="476250" y="476250"/>
            <a:ext cx="11239500" cy="59245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icture Placeholder 10">
            <a:extLst>
              <a:ext uri="{FF2B5EF4-FFF2-40B4-BE49-F238E27FC236}">
                <a16:creationId xmlns:a16="http://schemas.microsoft.com/office/drawing/2014/main" id="{D335E96D-A567-4898-B2BA-3B8C2F40BA6E}"/>
              </a:ext>
            </a:extLst>
          </p:cNvPr>
          <p:cNvSpPr>
            <a:spLocks noGrp="1"/>
          </p:cNvSpPr>
          <p:nvPr>
            <p:ph type="pic" sz="quarter" idx="10" hasCustomPrompt="1"/>
          </p:nvPr>
        </p:nvSpPr>
        <p:spPr>
          <a:xfrm>
            <a:off x="552000" y="567000"/>
            <a:ext cx="11088000" cy="5724000"/>
          </a:xfrm>
          <a:solidFill>
            <a:schemeClr val="bg1">
              <a:lumMod val="95000"/>
            </a:schemeClr>
          </a:solidFill>
        </p:spPr>
        <p:txBody>
          <a:bodyPr anchor="ctr"/>
          <a:lstStyle>
            <a:lvl1pPr marL="0" indent="0" algn="ctr">
              <a:buNone/>
              <a:defRPr sz="1600" i="1">
                <a:solidFill>
                  <a:schemeClr val="tx1">
                    <a:lumMod val="85000"/>
                    <a:lumOff val="15000"/>
                  </a:schemeClr>
                </a:solidFill>
              </a:defRPr>
            </a:lvl1pPr>
          </a:lstStyle>
          <a:p>
            <a:r>
              <a:rPr lang="en-US" noProof="0" dirty="0"/>
              <a:t>Insert an iconic picture from the era</a:t>
            </a:r>
          </a:p>
        </p:txBody>
      </p:sp>
      <p:sp>
        <p:nvSpPr>
          <p:cNvPr id="2" name="Title 1"/>
          <p:cNvSpPr>
            <a:spLocks noGrp="1"/>
          </p:cNvSpPr>
          <p:nvPr>
            <p:ph type="title"/>
          </p:nvPr>
        </p:nvSpPr>
        <p:spPr>
          <a:xfrm>
            <a:off x="1295402" y="692939"/>
            <a:ext cx="9601196" cy="751418"/>
          </a:xfrm>
        </p:spPr>
        <p:txBody>
          <a:bodyPr/>
          <a:lstStyle/>
          <a:p>
            <a:r>
              <a:rPr lang="en-US" noProof="0"/>
              <a:t>Click to edit Master title style</a:t>
            </a:r>
          </a:p>
        </p:txBody>
      </p:sp>
      <p:pic>
        <p:nvPicPr>
          <p:cNvPr id="7" name="Picture 6" descr="HD-PanelContent-GrommetsCombined.png">
            <a:extLst>
              <a:ext uri="{FF2B5EF4-FFF2-40B4-BE49-F238E27FC236}">
                <a16:creationId xmlns:a16="http://schemas.microsoft.com/office/drawing/2014/main" id="{EE5D561D-B993-4D57-A306-77777AD909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8661" y="631069"/>
            <a:ext cx="240481" cy="238041"/>
          </a:xfrm>
          <a:prstGeom prst="ellipse">
            <a:avLst/>
          </a:prstGeom>
          <a:effectLst>
            <a:outerShdw blurRad="12700" dir="2700000" sx="102000" sy="102000" algn="tl" rotWithShape="0">
              <a:prstClr val="black">
                <a:alpha val="40000"/>
              </a:prstClr>
            </a:outerShdw>
          </a:effectLst>
        </p:spPr>
      </p:pic>
      <p:pic>
        <p:nvPicPr>
          <p:cNvPr id="8" name="Picture 7" descr="HD-PanelContent-GrommetsCombined.png">
            <a:extLst>
              <a:ext uri="{FF2B5EF4-FFF2-40B4-BE49-F238E27FC236}">
                <a16:creationId xmlns:a16="http://schemas.microsoft.com/office/drawing/2014/main" id="{56E46F13-579D-42C5-8CB9-411911275FA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2858" y="631069"/>
            <a:ext cx="240481" cy="238041"/>
          </a:xfrm>
          <a:prstGeom prst="ellipse">
            <a:avLst/>
          </a:prstGeom>
          <a:effectLst>
            <a:outerShdw blurRad="12700" dir="2700000" sx="102000" sy="102000" algn="tl" rotWithShape="0">
              <a:prstClr val="black">
                <a:alpha val="40000"/>
              </a:prstClr>
            </a:outerShdw>
          </a:effectLst>
        </p:spPr>
      </p:pic>
      <p:pic>
        <p:nvPicPr>
          <p:cNvPr id="9" name="Picture 8" descr="HD-PanelContent-GrommetsCombined.png">
            <a:extLst>
              <a:ext uri="{FF2B5EF4-FFF2-40B4-BE49-F238E27FC236}">
                <a16:creationId xmlns:a16="http://schemas.microsoft.com/office/drawing/2014/main" id="{E055F617-AE0E-412B-BD58-B6C6F1E57E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8661" y="5996029"/>
            <a:ext cx="240481" cy="238041"/>
          </a:xfrm>
          <a:prstGeom prst="ellipse">
            <a:avLst/>
          </a:prstGeom>
          <a:effectLst>
            <a:outerShdw blurRad="12700" dir="2700000" sx="102000" sy="102000" algn="tl" rotWithShape="0">
              <a:prstClr val="black">
                <a:alpha val="40000"/>
              </a:prstClr>
            </a:outerShdw>
          </a:effectLst>
        </p:spPr>
      </p:pic>
      <p:pic>
        <p:nvPicPr>
          <p:cNvPr id="10" name="Picture 9" descr="HD-PanelContent-GrommetsCombined.png">
            <a:extLst>
              <a:ext uri="{FF2B5EF4-FFF2-40B4-BE49-F238E27FC236}">
                <a16:creationId xmlns:a16="http://schemas.microsoft.com/office/drawing/2014/main" id="{E6A3ABD2-1E11-490E-83ED-21CCB187892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2858" y="5996029"/>
            <a:ext cx="240481" cy="238041"/>
          </a:xfrm>
          <a:prstGeom prst="ellipse">
            <a:avLst/>
          </a:prstGeom>
          <a:effectLst>
            <a:outerShdw blurRad="12700" dir="2700000" sx="102000" sy="102000" algn="tl" rotWithShape="0">
              <a:prstClr val="black">
                <a:alpha val="40000"/>
              </a:prstClr>
            </a:outerShdw>
          </a:effectLst>
        </p:spPr>
      </p:pic>
    </p:spTree>
    <p:extLst>
      <p:ext uri="{BB962C8B-B14F-4D97-AF65-F5344CB8AC3E}">
        <p14:creationId xmlns:p14="http://schemas.microsoft.com/office/powerpoint/2010/main" val="2818287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Right Photo">
    <p:spTree>
      <p:nvGrpSpPr>
        <p:cNvPr id="1" name=""/>
        <p:cNvGrpSpPr/>
        <p:nvPr/>
      </p:nvGrpSpPr>
      <p:grpSpPr>
        <a:xfrm>
          <a:off x="0" y="0"/>
          <a:ext cx="0" cy="0"/>
          <a:chOff x="0" y="0"/>
          <a:chExt cx="0" cy="0"/>
        </a:xfrm>
      </p:grpSpPr>
      <p:cxnSp>
        <p:nvCxnSpPr>
          <p:cNvPr id="8" name="Straight Connector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3" y="982132"/>
            <a:ext cx="3580380" cy="1303867"/>
          </a:xfrm>
        </p:spPr>
        <p:txBody>
          <a:bodyPr/>
          <a:lstStyle>
            <a:lvl1pPr algn="l">
              <a:defRPr/>
            </a:lvl1pPr>
          </a:lstStyle>
          <a:p>
            <a:r>
              <a:rPr lang="en-US" noProof="0"/>
              <a:t>Click to edit title</a:t>
            </a:r>
          </a:p>
        </p:txBody>
      </p:sp>
      <p:sp>
        <p:nvSpPr>
          <p:cNvPr id="3" name="Content Placeholder 2"/>
          <p:cNvSpPr>
            <a:spLocks noGrp="1"/>
          </p:cNvSpPr>
          <p:nvPr>
            <p:ph sz="half" idx="1"/>
          </p:nvPr>
        </p:nvSpPr>
        <p:spPr>
          <a:xfrm>
            <a:off x="1295401" y="2560320"/>
            <a:ext cx="3580381" cy="3310128"/>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846CE7D5-CF57-46EF-B807-FDD0502418D4}" type="datetimeFigureOut">
              <a:rPr lang="en-US" noProof="0" smtClean="0"/>
              <a:t>10/14/2022</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0" name="Parallelogram 9">
            <a:extLst>
              <a:ext uri="{FF2B5EF4-FFF2-40B4-BE49-F238E27FC236}">
                <a16:creationId xmlns:a16="http://schemas.microsoft.com/office/drawing/2014/main" id="{9C4F6082-2952-43DC-9B9C-74C88B262CE9}"/>
              </a:ext>
            </a:extLst>
          </p:cNvPr>
          <p:cNvSpPr/>
          <p:nvPr userDrawn="1"/>
        </p:nvSpPr>
        <p:spPr>
          <a:xfrm rot="5400000">
            <a:off x="6801681" y="1316976"/>
            <a:ext cx="4037344" cy="5975391"/>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Rounded Corners 10">
            <a:extLst>
              <a:ext uri="{FF2B5EF4-FFF2-40B4-BE49-F238E27FC236}">
                <a16:creationId xmlns:a16="http://schemas.microsoft.com/office/drawing/2014/main" id="{67618976-780E-4131-85CD-66F013F5ACDE}"/>
              </a:ext>
            </a:extLst>
          </p:cNvPr>
          <p:cNvSpPr/>
          <p:nvPr userDrawn="1"/>
        </p:nvSpPr>
        <p:spPr>
          <a:xfrm rot="-120000">
            <a:off x="5372113" y="869568"/>
            <a:ext cx="5703690" cy="4902845"/>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7">
            <a:extLst>
              <a:ext uri="{FF2B5EF4-FFF2-40B4-BE49-F238E27FC236}">
                <a16:creationId xmlns:a16="http://schemas.microsoft.com/office/drawing/2014/main" id="{01E4A9BC-C863-435A-8A18-508AE86DCBB7}"/>
              </a:ext>
            </a:extLst>
          </p:cNvPr>
          <p:cNvSpPr>
            <a:spLocks noGrp="1"/>
          </p:cNvSpPr>
          <p:nvPr>
            <p:ph type="pic" sz="quarter" idx="14" hasCustomPrompt="1"/>
          </p:nvPr>
        </p:nvSpPr>
        <p:spPr>
          <a:xfrm rot="-120000" flipH="1">
            <a:off x="5584031" y="1077708"/>
            <a:ext cx="5279854" cy="4486565"/>
          </a:xfrm>
          <a:solidFill>
            <a:schemeClr val="tx1">
              <a:lumMod val="75000"/>
              <a:lumOff val="25000"/>
            </a:schemeClr>
          </a:solidFill>
          <a:effectLst>
            <a:innerShdw blurRad="25400" dist="12700" dir="13500000">
              <a:prstClr val="black">
                <a:alpha val="16000"/>
              </a:prstClr>
            </a:innerShdw>
          </a:effectLst>
        </p:spPr>
        <p:txBody>
          <a:bodyPr lIns="180000" rIns="180000"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Photo or Drag &amp; Drop your Photo</a:t>
            </a:r>
          </a:p>
        </p:txBody>
      </p:sp>
    </p:spTree>
    <p:extLst>
      <p:ext uri="{BB962C8B-B14F-4D97-AF65-F5344CB8AC3E}">
        <p14:creationId xmlns:p14="http://schemas.microsoft.com/office/powerpoint/2010/main" val="168386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 Content Alt">
    <p:spTree>
      <p:nvGrpSpPr>
        <p:cNvPr id="1" name=""/>
        <p:cNvGrpSpPr/>
        <p:nvPr/>
      </p:nvGrpSpPr>
      <p:grpSpPr>
        <a:xfrm>
          <a:off x="0" y="0"/>
          <a:ext cx="0" cy="0"/>
          <a:chOff x="0" y="0"/>
          <a:chExt cx="0" cy="0"/>
        </a:xfrm>
      </p:grpSpPr>
      <p:pic>
        <p:nvPicPr>
          <p:cNvPr id="9" name="Picture 8" descr="HD-PanelContent-GrommetsCombined.png">
            <a:extLst>
              <a:ext uri="{FF2B5EF4-FFF2-40B4-BE49-F238E27FC236}">
                <a16:creationId xmlns:a16="http://schemas.microsoft.com/office/drawing/2014/main" id="{7BD0150C-9F76-4D95-80BF-675693B48FA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cxnSp>
        <p:nvCxnSpPr>
          <p:cNvPr id="7" name="Straight Connector 6"/>
          <p:cNvCxnSpPr>
            <a:cxnSpLocks/>
          </p:cNvCxnSpPr>
          <p:nvPr/>
        </p:nvCxnSpPr>
        <p:spPr>
          <a:xfrm>
            <a:off x="1295401" y="2421466"/>
            <a:ext cx="4669665"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2" y="982132"/>
            <a:ext cx="4669664" cy="1303867"/>
          </a:xfrm>
        </p:spPr>
        <p:txBody>
          <a:bodyPr/>
          <a:lstStyle/>
          <a:p>
            <a:r>
              <a:rPr lang="en-US" dirty="0"/>
              <a:t>Click to edit title</a:t>
            </a:r>
          </a:p>
        </p:txBody>
      </p:sp>
      <p:sp>
        <p:nvSpPr>
          <p:cNvPr id="3" name="Content Placeholder 2"/>
          <p:cNvSpPr>
            <a:spLocks noGrp="1"/>
          </p:cNvSpPr>
          <p:nvPr>
            <p:ph idx="1"/>
          </p:nvPr>
        </p:nvSpPr>
        <p:spPr>
          <a:xfrm>
            <a:off x="1295401" y="2556932"/>
            <a:ext cx="4669666" cy="33189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
        <p:nvSpPr>
          <p:cNvPr id="11" name="Content Placeholder 2">
            <a:extLst>
              <a:ext uri="{FF2B5EF4-FFF2-40B4-BE49-F238E27FC236}">
                <a16:creationId xmlns:a16="http://schemas.microsoft.com/office/drawing/2014/main" id="{68FEA8B0-7C15-481C-885B-E54C78BC32E7}"/>
              </a:ext>
            </a:extLst>
          </p:cNvPr>
          <p:cNvSpPr>
            <a:spLocks noGrp="1"/>
          </p:cNvSpPr>
          <p:nvPr>
            <p:ph idx="13"/>
          </p:nvPr>
        </p:nvSpPr>
        <p:spPr>
          <a:xfrm>
            <a:off x="6226935" y="982132"/>
            <a:ext cx="4669666" cy="4126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13">
            <a:extLst>
              <a:ext uri="{FF2B5EF4-FFF2-40B4-BE49-F238E27FC236}">
                <a16:creationId xmlns:a16="http://schemas.microsoft.com/office/drawing/2014/main" id="{8DCEB7F9-6056-41AE-93D6-C5D4C94C8F50}"/>
              </a:ext>
            </a:extLst>
          </p:cNvPr>
          <p:cNvSpPr>
            <a:spLocks noGrp="1"/>
          </p:cNvSpPr>
          <p:nvPr>
            <p:ph type="body" sz="quarter" idx="14" hasCustomPrompt="1"/>
          </p:nvPr>
        </p:nvSpPr>
        <p:spPr>
          <a:xfrm rot="21043309">
            <a:off x="8122162" y="5338536"/>
            <a:ext cx="2746356" cy="425315"/>
          </a:xfrm>
        </p:spPr>
        <p:txBody>
          <a:bodyPr/>
          <a:lstStyle>
            <a:lvl1pPr marL="0" indent="0" algn="r">
              <a:buNone/>
              <a:defRPr i="0">
                <a:latin typeface="Lucida Handwriting" panose="03010101010101010101" pitchFamily="66"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Generation XYZ</a:t>
            </a:r>
            <a:endParaRPr lang="en-ZA" dirty="0"/>
          </a:p>
        </p:txBody>
      </p:sp>
    </p:spTree>
    <p:extLst>
      <p:ext uri="{BB962C8B-B14F-4D97-AF65-F5344CB8AC3E}">
        <p14:creationId xmlns:p14="http://schemas.microsoft.com/office/powerpoint/2010/main" val="1455771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oints">
    <p:spTree>
      <p:nvGrpSpPr>
        <p:cNvPr id="1" name=""/>
        <p:cNvGrpSpPr/>
        <p:nvPr/>
      </p:nvGrpSpPr>
      <p:grpSpPr>
        <a:xfrm>
          <a:off x="0" y="0"/>
          <a:ext cx="0" cy="0"/>
          <a:chOff x="0" y="0"/>
          <a:chExt cx="0" cy="0"/>
        </a:xfrm>
      </p:grpSpPr>
      <p:sp>
        <p:nvSpPr>
          <p:cNvPr id="2" name="Title 1"/>
          <p:cNvSpPr>
            <a:spLocks noGrp="1"/>
          </p:cNvSpPr>
          <p:nvPr>
            <p:ph type="title"/>
          </p:nvPr>
        </p:nvSpPr>
        <p:spPr>
          <a:xfrm>
            <a:off x="1295400" y="979709"/>
            <a:ext cx="9601197"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295400" y="3073155"/>
            <a:ext cx="9601197" cy="520392"/>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cxnSp>
        <p:nvCxnSpPr>
          <p:cNvPr id="16" name="Straight Connector 15"/>
          <p:cNvCxnSpPr/>
          <p:nvPr/>
        </p:nvCxnSpPr>
        <p:spPr>
          <a:xfrm>
            <a:off x="2012723" y="2937688"/>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4202A890-9091-4399-80AF-8AF212A1ED43}"/>
              </a:ext>
            </a:extLst>
          </p:cNvPr>
          <p:cNvSpPr>
            <a:spLocks noGrp="1"/>
          </p:cNvSpPr>
          <p:nvPr>
            <p:ph idx="13" hasCustomPrompt="1"/>
          </p:nvPr>
        </p:nvSpPr>
        <p:spPr>
          <a:xfrm>
            <a:off x="1295401" y="3864479"/>
            <a:ext cx="2952000" cy="1109133"/>
          </a:xfrm>
          <a:ln w="44450" cap="sq" cmpd="thinThick">
            <a:solidFill>
              <a:schemeClr val="accent1"/>
            </a:solidFill>
            <a:miter lim="800000"/>
          </a:ln>
        </p:spPr>
        <p:txBody>
          <a:bodyPr anchor="ctr"/>
          <a:lstStyle>
            <a:lvl1pPr marL="0" indent="0" algn="ctr">
              <a:buNone/>
              <a:defRPr/>
            </a:lvl1pPr>
            <a:lvl2pPr marL="457200" indent="0" algn="ctr">
              <a:buNone/>
              <a:defRPr/>
            </a:lvl2pPr>
            <a:lvl3pPr marL="914400" indent="0" algn="ctr">
              <a:buNone/>
              <a:defRPr/>
            </a:lvl3pPr>
          </a:lstStyle>
          <a:p>
            <a:pPr lvl="0"/>
            <a:r>
              <a:rPr lang="en-US" dirty="0"/>
              <a:t>Description</a:t>
            </a:r>
          </a:p>
        </p:txBody>
      </p:sp>
      <p:sp>
        <p:nvSpPr>
          <p:cNvPr id="9" name="Content Placeholder 2">
            <a:extLst>
              <a:ext uri="{FF2B5EF4-FFF2-40B4-BE49-F238E27FC236}">
                <a16:creationId xmlns:a16="http://schemas.microsoft.com/office/drawing/2014/main" id="{F1661F6C-2BB1-41AF-BF4C-144E940F7B25}"/>
              </a:ext>
            </a:extLst>
          </p:cNvPr>
          <p:cNvSpPr>
            <a:spLocks noGrp="1"/>
          </p:cNvSpPr>
          <p:nvPr>
            <p:ph idx="14" hasCustomPrompt="1"/>
          </p:nvPr>
        </p:nvSpPr>
        <p:spPr>
          <a:xfrm>
            <a:off x="4620000" y="3864479"/>
            <a:ext cx="2952000" cy="1109133"/>
          </a:xfrm>
          <a:ln w="44450" cap="sq" cmpd="thinThick">
            <a:solidFill>
              <a:schemeClr val="accent3"/>
            </a:solidFill>
            <a:miter lim="800000"/>
          </a:ln>
        </p:spPr>
        <p:txBody>
          <a:bodyPr anchor="ctr"/>
          <a:lstStyle>
            <a:lvl1pPr marL="0" indent="0" algn="ctr">
              <a:buNone/>
              <a:defRPr/>
            </a:lvl1pPr>
            <a:lvl2pPr marL="457200" indent="0" algn="ctr">
              <a:buNone/>
              <a:defRPr/>
            </a:lvl2pPr>
            <a:lvl3pPr marL="914400" indent="0" algn="ctr">
              <a:buNone/>
              <a:defRPr/>
            </a:lvl3pPr>
          </a:lstStyle>
          <a:p>
            <a:pPr lvl="0"/>
            <a:r>
              <a:rPr lang="en-US" dirty="0"/>
              <a:t>Description</a:t>
            </a:r>
          </a:p>
        </p:txBody>
      </p:sp>
      <p:sp>
        <p:nvSpPr>
          <p:cNvPr id="10" name="Content Placeholder 2">
            <a:extLst>
              <a:ext uri="{FF2B5EF4-FFF2-40B4-BE49-F238E27FC236}">
                <a16:creationId xmlns:a16="http://schemas.microsoft.com/office/drawing/2014/main" id="{3AFB258B-8362-4F6C-94EF-7C1F32CEBF2D}"/>
              </a:ext>
            </a:extLst>
          </p:cNvPr>
          <p:cNvSpPr>
            <a:spLocks noGrp="1"/>
          </p:cNvSpPr>
          <p:nvPr>
            <p:ph idx="15" hasCustomPrompt="1"/>
          </p:nvPr>
        </p:nvSpPr>
        <p:spPr>
          <a:xfrm>
            <a:off x="7944598" y="3864479"/>
            <a:ext cx="2952000" cy="1109133"/>
          </a:xfrm>
          <a:ln w="44450" cap="sq" cmpd="thinThick">
            <a:solidFill>
              <a:schemeClr val="accent2"/>
            </a:solidFill>
            <a:miter lim="800000"/>
          </a:ln>
        </p:spPr>
        <p:txBody>
          <a:bodyPr anchor="ctr"/>
          <a:lstStyle>
            <a:lvl1pPr marL="0" indent="0" algn="ctr">
              <a:buNone/>
              <a:defRPr/>
            </a:lvl1pPr>
            <a:lvl2pPr marL="457200" indent="0" algn="ctr">
              <a:buNone/>
              <a:defRPr/>
            </a:lvl2pPr>
            <a:lvl3pPr marL="914400" indent="0" algn="ctr">
              <a:buNone/>
              <a:defRPr/>
            </a:lvl3pPr>
          </a:lstStyle>
          <a:p>
            <a:pPr lvl="0"/>
            <a:r>
              <a:rPr lang="en-US" dirty="0"/>
              <a:t>Description</a:t>
            </a:r>
          </a:p>
        </p:txBody>
      </p:sp>
    </p:spTree>
    <p:extLst>
      <p:ext uri="{BB962C8B-B14F-4D97-AF65-F5344CB8AC3E}">
        <p14:creationId xmlns:p14="http://schemas.microsoft.com/office/powerpoint/2010/main" val="3672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8369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336379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530739"/>
            <a:ext cx="4718304" cy="476250"/>
          </a:xfrm>
        </p:spPr>
        <p:txBody>
          <a:bodyPr anchor="b">
            <a:noAutofit/>
          </a:bodyPr>
          <a:lstStyle>
            <a:lvl1pPr marL="0" indent="0">
              <a:buNone/>
              <a:defRPr sz="28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116261"/>
            <a:ext cx="4718304" cy="2632605"/>
          </a:xfrm>
        </p:spPr>
        <p:txBody>
          <a:bodyPr anchor="t">
            <a:normAutofit/>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530739"/>
            <a:ext cx="4718304" cy="476250"/>
          </a:xfrm>
        </p:spPr>
        <p:txBody>
          <a:bodyPr anchor="b">
            <a:noAutofit/>
          </a:bodyPr>
          <a:lstStyle>
            <a:lvl1pPr marL="0" indent="0">
              <a:buNone/>
              <a:defRPr sz="2800" b="0">
                <a:solidFill>
                  <a:schemeClr val="accent2">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116261"/>
            <a:ext cx="4718304" cy="2632605"/>
          </a:xfrm>
        </p:spPr>
        <p:txBody>
          <a:bodyPr anchor="t">
            <a:normAutofit/>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9178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 Right Photo">
    <p:spTree>
      <p:nvGrpSpPr>
        <p:cNvPr id="1" name=""/>
        <p:cNvGrpSpPr/>
        <p:nvPr/>
      </p:nvGrpSpPr>
      <p:grpSpPr>
        <a:xfrm>
          <a:off x="0" y="0"/>
          <a:ext cx="0" cy="0"/>
          <a:chOff x="0" y="0"/>
          <a:chExt cx="0" cy="0"/>
        </a:xfrm>
      </p:grpSpPr>
      <p:cxnSp>
        <p:nvCxnSpPr>
          <p:cNvPr id="8" name="Straight Connector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3" y="982132"/>
            <a:ext cx="3580380" cy="1303867"/>
          </a:xfrm>
        </p:spPr>
        <p:txBody>
          <a:bodyPr/>
          <a:lstStyle>
            <a:lvl1pPr algn="l">
              <a:defRPr/>
            </a:lvl1pPr>
          </a:lstStyle>
          <a:p>
            <a:r>
              <a:rPr lang="en-US" noProof="0"/>
              <a:t>Click to edit title</a:t>
            </a:r>
          </a:p>
        </p:txBody>
      </p:sp>
      <p:sp>
        <p:nvSpPr>
          <p:cNvPr id="5" name="Date Placeholder 4"/>
          <p:cNvSpPr>
            <a:spLocks noGrp="1"/>
          </p:cNvSpPr>
          <p:nvPr>
            <p:ph type="dt" sz="half" idx="10"/>
          </p:nvPr>
        </p:nvSpPr>
        <p:spPr/>
        <p:txBody>
          <a:bodyPr/>
          <a:lstStyle/>
          <a:p>
            <a:fld id="{846CE7D5-CF57-46EF-B807-FDD0502418D4}" type="datetimeFigureOut">
              <a:rPr lang="en-US" noProof="0" smtClean="0"/>
              <a:t>10/14/2022</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0" name="Parallelogram 9">
            <a:extLst>
              <a:ext uri="{FF2B5EF4-FFF2-40B4-BE49-F238E27FC236}">
                <a16:creationId xmlns:a16="http://schemas.microsoft.com/office/drawing/2014/main" id="{9C4F6082-2952-43DC-9B9C-74C88B262CE9}"/>
              </a:ext>
            </a:extLst>
          </p:cNvPr>
          <p:cNvSpPr/>
          <p:nvPr userDrawn="1"/>
        </p:nvSpPr>
        <p:spPr>
          <a:xfrm rot="5400000">
            <a:off x="6801681" y="1316976"/>
            <a:ext cx="4037344" cy="5975391"/>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Rounded Corners 10">
            <a:extLst>
              <a:ext uri="{FF2B5EF4-FFF2-40B4-BE49-F238E27FC236}">
                <a16:creationId xmlns:a16="http://schemas.microsoft.com/office/drawing/2014/main" id="{67618976-780E-4131-85CD-66F013F5ACDE}"/>
              </a:ext>
            </a:extLst>
          </p:cNvPr>
          <p:cNvSpPr/>
          <p:nvPr userDrawn="1"/>
        </p:nvSpPr>
        <p:spPr>
          <a:xfrm rot="-120000">
            <a:off x="5372113" y="869568"/>
            <a:ext cx="5703690" cy="4902845"/>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7">
            <a:extLst>
              <a:ext uri="{FF2B5EF4-FFF2-40B4-BE49-F238E27FC236}">
                <a16:creationId xmlns:a16="http://schemas.microsoft.com/office/drawing/2014/main" id="{01E4A9BC-C863-435A-8A18-508AE86DCBB7}"/>
              </a:ext>
            </a:extLst>
          </p:cNvPr>
          <p:cNvSpPr>
            <a:spLocks noGrp="1"/>
          </p:cNvSpPr>
          <p:nvPr>
            <p:ph type="pic" sz="quarter" idx="14" hasCustomPrompt="1"/>
          </p:nvPr>
        </p:nvSpPr>
        <p:spPr>
          <a:xfrm rot="-120000" flipH="1">
            <a:off x="5584031" y="1077708"/>
            <a:ext cx="5279854" cy="4486565"/>
          </a:xfrm>
          <a:solidFill>
            <a:schemeClr val="tx1">
              <a:lumMod val="75000"/>
              <a:lumOff val="25000"/>
            </a:schemeClr>
          </a:solidFill>
          <a:effectLst>
            <a:innerShdw blurRad="25400" dist="12700" dir="13500000">
              <a:prstClr val="black">
                <a:alpha val="16000"/>
              </a:prstClr>
            </a:innerShdw>
          </a:effectLst>
        </p:spPr>
        <p:txBody>
          <a:bodyPr lIns="180000" rIns="180000"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Photo or Drag &amp; Drop your Photo</a:t>
            </a:r>
          </a:p>
        </p:txBody>
      </p:sp>
      <p:sp>
        <p:nvSpPr>
          <p:cNvPr id="13" name="Text Placeholder 3">
            <a:extLst>
              <a:ext uri="{FF2B5EF4-FFF2-40B4-BE49-F238E27FC236}">
                <a16:creationId xmlns:a16="http://schemas.microsoft.com/office/drawing/2014/main" id="{809CB875-1032-49F8-A74E-BD0BA58F9727}"/>
              </a:ext>
            </a:extLst>
          </p:cNvPr>
          <p:cNvSpPr>
            <a:spLocks noGrp="1"/>
          </p:cNvSpPr>
          <p:nvPr>
            <p:ph type="body" sz="half" idx="2"/>
          </p:nvPr>
        </p:nvSpPr>
        <p:spPr>
          <a:xfrm>
            <a:off x="1295400" y="2556934"/>
            <a:ext cx="3580381" cy="33120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782454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t + Right Photo">
    <p:spTree>
      <p:nvGrpSpPr>
        <p:cNvPr id="1" name=""/>
        <p:cNvGrpSpPr/>
        <p:nvPr/>
      </p:nvGrpSpPr>
      <p:grpSpPr>
        <a:xfrm>
          <a:off x="0" y="0"/>
          <a:ext cx="0" cy="0"/>
          <a:chOff x="0" y="0"/>
          <a:chExt cx="0" cy="0"/>
        </a:xfrm>
      </p:grpSpPr>
      <p:cxnSp>
        <p:nvCxnSpPr>
          <p:cNvPr id="8" name="Straight Connector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3" y="982132"/>
            <a:ext cx="3580380" cy="1303867"/>
          </a:xfrm>
        </p:spPr>
        <p:txBody>
          <a:bodyPr/>
          <a:lstStyle>
            <a:lvl1pPr algn="l">
              <a:defRPr/>
            </a:lvl1pPr>
          </a:lstStyle>
          <a:p>
            <a:r>
              <a:rPr lang="en-US" dirty="0"/>
              <a:t>Click to edit title</a:t>
            </a:r>
          </a:p>
        </p:txBody>
      </p:sp>
      <p:sp>
        <p:nvSpPr>
          <p:cNvPr id="3" name="Content Placeholder 2"/>
          <p:cNvSpPr>
            <a:spLocks noGrp="1"/>
          </p:cNvSpPr>
          <p:nvPr>
            <p:ph sz="half" idx="1"/>
          </p:nvPr>
        </p:nvSpPr>
        <p:spPr>
          <a:xfrm>
            <a:off x="5288294" y="895547"/>
            <a:ext cx="5871325" cy="49749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
        <p:nvSpPr>
          <p:cNvPr id="13" name="Text Placeholder 3">
            <a:extLst>
              <a:ext uri="{FF2B5EF4-FFF2-40B4-BE49-F238E27FC236}">
                <a16:creationId xmlns:a16="http://schemas.microsoft.com/office/drawing/2014/main" id="{379CAAA9-085A-46C2-A892-DE935E67C328}"/>
              </a:ext>
            </a:extLst>
          </p:cNvPr>
          <p:cNvSpPr>
            <a:spLocks noGrp="1"/>
          </p:cNvSpPr>
          <p:nvPr>
            <p:ph type="body" sz="half" idx="2"/>
          </p:nvPr>
        </p:nvSpPr>
        <p:spPr>
          <a:xfrm>
            <a:off x="1295400" y="2556934"/>
            <a:ext cx="3580381" cy="33120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87113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454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BC76C9E3-4E12-46D0-A58B-4B548A8EE690}"/>
              </a:ext>
            </a:extLst>
          </p:cNvPr>
          <p:cNvSpPr>
            <a:spLocks noGrp="1"/>
          </p:cNvSpPr>
          <p:nvPr>
            <p:ph type="body" sz="quarter" idx="13"/>
          </p:nvPr>
        </p:nvSpPr>
        <p:spPr>
          <a:xfrm>
            <a:off x="1688805" y="2442732"/>
            <a:ext cx="8814391" cy="3139547"/>
          </a:xfrm>
        </p:spPr>
        <p:txBody>
          <a:bodyPr anchor="ct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76160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07929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6CE7D5-CF57-46EF-B807-FDD0502418D4}" type="datetimeFigureOut">
              <a:rPr lang="en-US" smtClean="0"/>
              <a:t>10/14/2022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543425805"/>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86" r:id="rId3"/>
    <p:sldLayoutId id="2147484187" r:id="rId4"/>
    <p:sldLayoutId id="2147484188" r:id="rId5"/>
    <p:sldLayoutId id="2147484189" r:id="rId6"/>
    <p:sldLayoutId id="2147484190" r:id="rId7"/>
    <p:sldLayoutId id="2147484191" r:id="rId8"/>
    <p:sldLayoutId id="2147484192" r:id="rId9"/>
    <p:sldLayoutId id="2147484171" r:id="rId10"/>
    <p:sldLayoutId id="2147484172" r:id="rId11"/>
    <p:sldLayoutId id="2147484173" r:id="rId12"/>
    <p:sldLayoutId id="2147484193" r:id="rId13"/>
    <p:sldLayoutId id="2147484194" r:id="rId14"/>
    <p:sldLayoutId id="2147484174" r:id="rId15"/>
    <p:sldLayoutId id="2147484195" r:id="rId16"/>
    <p:sldLayoutId id="214748417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1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707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t>Romans 5:1,2</a:t>
            </a:r>
            <a:endParaRPr lang="en-US" sz="2000" dirty="0"/>
          </a:p>
        </p:txBody>
      </p:sp>
      <p:sp>
        <p:nvSpPr>
          <p:cNvPr id="3" name="Content Placeholder 2"/>
          <p:cNvSpPr>
            <a:spLocks noGrp="1"/>
          </p:cNvSpPr>
          <p:nvPr>
            <p:ph idx="1"/>
          </p:nvPr>
        </p:nvSpPr>
        <p:spPr>
          <a:xfrm>
            <a:off x="1295401" y="2556931"/>
            <a:ext cx="9601196" cy="3535643"/>
          </a:xfrm>
        </p:spPr>
        <p:txBody>
          <a:bodyPr/>
          <a:lstStyle/>
          <a:p>
            <a:pPr marL="0" indent="0">
              <a:buNone/>
            </a:pPr>
            <a:r>
              <a:rPr lang="en-US" sz="2400" dirty="0"/>
              <a:t>We deserve to DIE because of sin – Romans 6:23; Ezekiel 18:20</a:t>
            </a:r>
          </a:p>
          <a:p>
            <a:r>
              <a:rPr lang="en-US" sz="2000" dirty="0"/>
              <a:t>Paul says we “STAND” in the GRACE OF GOD</a:t>
            </a:r>
          </a:p>
          <a:p>
            <a:r>
              <a:rPr lang="en-US" sz="2000" dirty="0"/>
              <a:t>Ephesians 2:8  “saved by grace through faith”</a:t>
            </a:r>
          </a:p>
          <a:p>
            <a:r>
              <a:rPr lang="en-US" sz="2000" dirty="0"/>
              <a:t>Ephesians 6:11,14 “stand against the devil”  “stand therefore…”</a:t>
            </a:r>
          </a:p>
          <a:p>
            <a:pPr marL="0" indent="0">
              <a:buNone/>
            </a:pPr>
            <a:r>
              <a:rPr lang="en-US" sz="2400" dirty="0"/>
              <a:t>Our Need For God’s Grace</a:t>
            </a:r>
          </a:p>
          <a:p>
            <a:r>
              <a:rPr lang="en-US" sz="2000" dirty="0"/>
              <a:t>“Unmerited favor of God; doing for us what we need, but could not do for ourselves”</a:t>
            </a:r>
          </a:p>
          <a:p>
            <a:r>
              <a:rPr lang="en-US" sz="2000" dirty="0"/>
              <a:t>Luke 17:10 “we have done what was our duty to do.”</a:t>
            </a:r>
          </a:p>
        </p:txBody>
      </p:sp>
    </p:spTree>
    <p:extLst>
      <p:ext uri="{BB962C8B-B14F-4D97-AF65-F5344CB8AC3E}">
        <p14:creationId xmlns:p14="http://schemas.microsoft.com/office/powerpoint/2010/main" val="292348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547C72A-79BF-12B3-F1AD-0C596092B25C}"/>
              </a:ext>
            </a:extLst>
          </p:cNvPr>
          <p:cNvSpPr>
            <a:spLocks noGrp="1"/>
          </p:cNvSpPr>
          <p:nvPr>
            <p:ph type="pic" sz="quarter" idx="10"/>
          </p:nvPr>
        </p:nvSpPr>
        <p:spPr/>
      </p:sp>
      <p:sp>
        <p:nvSpPr>
          <p:cNvPr id="2" name="Title 1"/>
          <p:cNvSpPr>
            <a:spLocks noGrp="1"/>
          </p:cNvSpPr>
          <p:nvPr>
            <p:ph type="title"/>
          </p:nvPr>
        </p:nvSpPr>
        <p:spPr/>
        <p:txBody>
          <a:bodyPr/>
          <a:lstStyle/>
          <a:p>
            <a:r>
              <a:rPr lang="en-US" sz="6000" dirty="0"/>
              <a:t>Romans 3:23,24</a:t>
            </a:r>
            <a:endParaRPr lang="en-US" sz="2000" dirty="0"/>
          </a:p>
        </p:txBody>
      </p:sp>
      <p:sp>
        <p:nvSpPr>
          <p:cNvPr id="3" name="Content Placeholder 2"/>
          <p:cNvSpPr>
            <a:spLocks noGrp="1"/>
          </p:cNvSpPr>
          <p:nvPr>
            <p:ph type="body" sz="quarter" idx="4294967295"/>
          </p:nvPr>
        </p:nvSpPr>
        <p:spPr>
          <a:xfrm>
            <a:off x="1802222" y="1444357"/>
            <a:ext cx="8813800" cy="4720704"/>
          </a:xfrm>
        </p:spPr>
        <p:txBody>
          <a:bodyPr/>
          <a:lstStyle/>
          <a:p>
            <a:pPr marL="0" indent="0">
              <a:buNone/>
            </a:pPr>
            <a:r>
              <a:rPr lang="en-US" sz="2400" dirty="0"/>
              <a:t>“for all have sinned and fall short of the glory of God,..”</a:t>
            </a:r>
          </a:p>
          <a:p>
            <a:r>
              <a:rPr lang="en-US" sz="2100" dirty="0"/>
              <a:t>Isaiah 53:6 “all we like sheep have gone astray…”</a:t>
            </a:r>
          </a:p>
          <a:p>
            <a:r>
              <a:rPr lang="en-US" sz="2100" dirty="0"/>
              <a:t>1 John 1:8-10 “If we say that we have not sinned, we make Him a liar..”</a:t>
            </a:r>
          </a:p>
          <a:p>
            <a:pPr marL="0" indent="0">
              <a:buNone/>
            </a:pPr>
            <a:r>
              <a:rPr lang="en-US" sz="2400" dirty="0"/>
              <a:t>Only Christ Can Save Us</a:t>
            </a:r>
          </a:p>
          <a:p>
            <a:r>
              <a:rPr lang="en-US" sz="2100" dirty="0"/>
              <a:t>John 14:6 “No one comes to the Father except through Me.”</a:t>
            </a:r>
          </a:p>
          <a:p>
            <a:r>
              <a:rPr lang="en-US" sz="2100" dirty="0"/>
              <a:t>Hebrews 2:9 “He, by the grace of God, might taste death for everyone”</a:t>
            </a:r>
          </a:p>
          <a:p>
            <a:r>
              <a:rPr lang="en-US" sz="2100" dirty="0"/>
              <a:t>Romans 5:8 “while we were still sinners, Christ died for us.”</a:t>
            </a:r>
          </a:p>
          <a:p>
            <a:r>
              <a:rPr lang="en-US" sz="2100" dirty="0"/>
              <a:t>Romans 5:2 “in Christ”  “have access to this grace wherein we stand”</a:t>
            </a:r>
          </a:p>
        </p:txBody>
      </p:sp>
    </p:spTree>
    <p:extLst>
      <p:ext uri="{BB962C8B-B14F-4D97-AF65-F5344CB8AC3E}">
        <p14:creationId xmlns:p14="http://schemas.microsoft.com/office/powerpoint/2010/main" val="31570713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547C72A-79BF-12B3-F1AD-0C596092B25C}"/>
              </a:ext>
            </a:extLst>
          </p:cNvPr>
          <p:cNvSpPr>
            <a:spLocks noGrp="1"/>
          </p:cNvSpPr>
          <p:nvPr>
            <p:ph type="pic" sz="quarter" idx="10"/>
          </p:nvPr>
        </p:nvSpPr>
        <p:spPr/>
      </p:sp>
      <p:sp>
        <p:nvSpPr>
          <p:cNvPr id="2" name="Title 1"/>
          <p:cNvSpPr>
            <a:spLocks noGrp="1"/>
          </p:cNvSpPr>
          <p:nvPr>
            <p:ph type="title"/>
          </p:nvPr>
        </p:nvSpPr>
        <p:spPr>
          <a:xfrm>
            <a:off x="999241" y="692940"/>
            <a:ext cx="10256363" cy="1126434"/>
          </a:xfrm>
        </p:spPr>
        <p:txBody>
          <a:bodyPr/>
          <a:lstStyle/>
          <a:p>
            <a:r>
              <a:rPr lang="en-US" sz="3600" dirty="0"/>
              <a:t>WHAT “STANDING IN GRACE” DOES NOT MEAN</a:t>
            </a:r>
            <a:endParaRPr lang="en-US" sz="1100" dirty="0"/>
          </a:p>
        </p:txBody>
      </p:sp>
      <p:sp>
        <p:nvSpPr>
          <p:cNvPr id="3" name="Content Placeholder 2"/>
          <p:cNvSpPr>
            <a:spLocks noGrp="1"/>
          </p:cNvSpPr>
          <p:nvPr>
            <p:ph type="body" sz="quarter" idx="4294967295"/>
          </p:nvPr>
        </p:nvSpPr>
        <p:spPr>
          <a:xfrm>
            <a:off x="1802222" y="1743959"/>
            <a:ext cx="8813800" cy="4421102"/>
          </a:xfrm>
        </p:spPr>
        <p:txBody>
          <a:bodyPr/>
          <a:lstStyle/>
          <a:p>
            <a:r>
              <a:rPr lang="en-US" sz="2100" dirty="0"/>
              <a:t>We cannot fall from grace – Hebrews 3:12; Galatians 5:4; 1 Corinthians 10:12</a:t>
            </a:r>
          </a:p>
          <a:p>
            <a:r>
              <a:rPr lang="en-US" sz="2100" dirty="0"/>
              <a:t>We never sin – 1 John 1:5-8</a:t>
            </a:r>
          </a:p>
          <a:p>
            <a:r>
              <a:rPr lang="en-US" sz="2100" dirty="0"/>
              <a:t>We have no human responsibility – Romans 8:35-39; 1 Peter 1:5</a:t>
            </a:r>
          </a:p>
          <a:p>
            <a:r>
              <a:rPr lang="en-US" sz="2100" dirty="0"/>
              <a:t>We do not have to keep ourselves pure – James 1:27; 1 Thessalonians 4:3-5; 2 Corinthians 7:1</a:t>
            </a:r>
          </a:p>
          <a:p>
            <a:r>
              <a:rPr lang="en-US" sz="2100" dirty="0"/>
              <a:t>Christ’s personal righteousness is imputed to us – Romans 4:3-12; 5:1; James 2:19-24</a:t>
            </a:r>
          </a:p>
          <a:p>
            <a:r>
              <a:rPr lang="en-US" sz="2100" dirty="0"/>
              <a:t>There is a distinction in “gospel” &amp; “doctrine” – Unity in Diversity</a:t>
            </a:r>
          </a:p>
          <a:p>
            <a:r>
              <a:rPr lang="en-US" sz="2100" dirty="0"/>
              <a:t>God automatic cleanses us from sins of weakness/ignorance</a:t>
            </a:r>
          </a:p>
        </p:txBody>
      </p:sp>
    </p:spTree>
    <p:extLst>
      <p:ext uri="{BB962C8B-B14F-4D97-AF65-F5344CB8AC3E}">
        <p14:creationId xmlns:p14="http://schemas.microsoft.com/office/powerpoint/2010/main" val="148810435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547C72A-79BF-12B3-F1AD-0C596092B25C}"/>
              </a:ext>
            </a:extLst>
          </p:cNvPr>
          <p:cNvSpPr>
            <a:spLocks noGrp="1"/>
          </p:cNvSpPr>
          <p:nvPr>
            <p:ph type="pic" sz="quarter" idx="10"/>
          </p:nvPr>
        </p:nvSpPr>
        <p:spPr/>
      </p:sp>
      <p:sp>
        <p:nvSpPr>
          <p:cNvPr id="2" name="Title 1"/>
          <p:cNvSpPr>
            <a:spLocks noGrp="1"/>
          </p:cNvSpPr>
          <p:nvPr>
            <p:ph type="title"/>
          </p:nvPr>
        </p:nvSpPr>
        <p:spPr>
          <a:xfrm>
            <a:off x="999241" y="692940"/>
            <a:ext cx="10256363" cy="796495"/>
          </a:xfrm>
        </p:spPr>
        <p:txBody>
          <a:bodyPr/>
          <a:lstStyle/>
          <a:p>
            <a:r>
              <a:rPr lang="en-US" sz="3600" dirty="0"/>
              <a:t>WHAT “STANDING IN GRACE” DOES MEAN</a:t>
            </a:r>
            <a:endParaRPr lang="en-US" sz="1100" dirty="0"/>
          </a:p>
        </p:txBody>
      </p:sp>
      <p:sp>
        <p:nvSpPr>
          <p:cNvPr id="3" name="Content Placeholder 2"/>
          <p:cNvSpPr>
            <a:spLocks noGrp="1"/>
          </p:cNvSpPr>
          <p:nvPr>
            <p:ph type="body" sz="quarter" idx="4294967295"/>
          </p:nvPr>
        </p:nvSpPr>
        <p:spPr>
          <a:xfrm>
            <a:off x="1263191" y="1489435"/>
            <a:ext cx="9700181" cy="4675626"/>
          </a:xfrm>
        </p:spPr>
        <p:txBody>
          <a:bodyPr/>
          <a:lstStyle/>
          <a:p>
            <a:r>
              <a:rPr lang="en-US" sz="2100" dirty="0"/>
              <a:t>Continued cleansing – 1 John 1:7; 1 Thessalonians 5:5; 1 Peter 2:9; Galatians 3:26; 1 John 1:9</a:t>
            </a:r>
          </a:p>
          <a:p>
            <a:r>
              <a:rPr lang="en-US" sz="2100" dirty="0"/>
              <a:t>There is no condemnation – Hebrews 8:12; 1 John 2:1,2; Romans 8:1,2</a:t>
            </a:r>
          </a:p>
          <a:p>
            <a:r>
              <a:rPr lang="en-US" sz="2100" dirty="0"/>
              <a:t>1 John gives proofs we are children of God “if”:</a:t>
            </a:r>
          </a:p>
          <a:p>
            <a:pPr lvl="1"/>
            <a:r>
              <a:rPr lang="en-US" sz="1900" dirty="0"/>
              <a:t>We walk in the light (1:7)</a:t>
            </a:r>
          </a:p>
          <a:p>
            <a:pPr lvl="1"/>
            <a:r>
              <a:rPr lang="en-US" sz="1900" dirty="0"/>
              <a:t>We confess our sins (1:9)</a:t>
            </a:r>
          </a:p>
          <a:p>
            <a:pPr lvl="1"/>
            <a:r>
              <a:rPr lang="en-US" sz="1900" dirty="0"/>
              <a:t>We keep His commandments (2:3-5)</a:t>
            </a:r>
          </a:p>
          <a:p>
            <a:pPr lvl="1"/>
            <a:r>
              <a:rPr lang="en-US" sz="1900" dirty="0"/>
              <a:t>We love not the world (2:15)</a:t>
            </a:r>
          </a:p>
          <a:p>
            <a:pPr lvl="1"/>
            <a:r>
              <a:rPr lang="en-US" sz="1900" dirty="0"/>
              <a:t>We remain/continue in Christ (2:24)</a:t>
            </a:r>
          </a:p>
          <a:p>
            <a:pPr lvl="1"/>
            <a:r>
              <a:rPr lang="en-US" sz="1900" dirty="0"/>
              <a:t>Our conscience does not condemn us (3:20)</a:t>
            </a:r>
          </a:p>
          <a:p>
            <a:pPr lvl="1"/>
            <a:r>
              <a:rPr lang="en-US" sz="1900" dirty="0"/>
              <a:t>We love one another (4:12)</a:t>
            </a:r>
          </a:p>
        </p:txBody>
      </p:sp>
    </p:spTree>
    <p:extLst>
      <p:ext uri="{BB962C8B-B14F-4D97-AF65-F5344CB8AC3E}">
        <p14:creationId xmlns:p14="http://schemas.microsoft.com/office/powerpoint/2010/main" val="1548747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547C72A-79BF-12B3-F1AD-0C596092B25C}"/>
              </a:ext>
            </a:extLst>
          </p:cNvPr>
          <p:cNvSpPr>
            <a:spLocks noGrp="1"/>
          </p:cNvSpPr>
          <p:nvPr>
            <p:ph type="pic" sz="quarter" idx="10"/>
          </p:nvPr>
        </p:nvSpPr>
        <p:spPr/>
      </p:sp>
      <p:sp>
        <p:nvSpPr>
          <p:cNvPr id="2" name="Title 1"/>
          <p:cNvSpPr>
            <a:spLocks noGrp="1"/>
          </p:cNvSpPr>
          <p:nvPr>
            <p:ph type="title"/>
          </p:nvPr>
        </p:nvSpPr>
        <p:spPr>
          <a:xfrm>
            <a:off x="999241" y="692940"/>
            <a:ext cx="10256363" cy="796495"/>
          </a:xfrm>
        </p:spPr>
        <p:txBody>
          <a:bodyPr/>
          <a:lstStyle/>
          <a:p>
            <a:r>
              <a:rPr lang="en-US" sz="3600" dirty="0"/>
              <a:t>ALL THESE MUST BE OBEYED TO “STAND IN GRACE”</a:t>
            </a:r>
            <a:endParaRPr lang="en-US" sz="1100" dirty="0"/>
          </a:p>
        </p:txBody>
      </p:sp>
      <p:sp>
        <p:nvSpPr>
          <p:cNvPr id="3" name="Content Placeholder 2"/>
          <p:cNvSpPr>
            <a:spLocks noGrp="1"/>
          </p:cNvSpPr>
          <p:nvPr>
            <p:ph type="body" sz="quarter" idx="4294967295"/>
          </p:nvPr>
        </p:nvSpPr>
        <p:spPr>
          <a:xfrm>
            <a:off x="1263191" y="1489435"/>
            <a:ext cx="9700181" cy="4675625"/>
          </a:xfrm>
        </p:spPr>
        <p:txBody>
          <a:bodyPr/>
          <a:lstStyle/>
          <a:p>
            <a:r>
              <a:rPr lang="en-US" sz="2100" dirty="0"/>
              <a:t>Guilt destroys confidence that I please God – 1 John 5:13; 1:8,10; 2:1,2; 1:9</a:t>
            </a:r>
          </a:p>
          <a:p>
            <a:r>
              <a:rPr lang="en-US" sz="2100"/>
              <a:t>Not All </a:t>
            </a:r>
            <a:r>
              <a:rPr lang="en-US" sz="2100" dirty="0"/>
              <a:t>that is necessary is “a general penitent attitude” of one who is just sincere – Revelation 2:21; 2 Peter 3:9,15</a:t>
            </a:r>
          </a:p>
          <a:p>
            <a:r>
              <a:rPr lang="en-US" sz="2100" dirty="0"/>
              <a:t>Must recognize failures are looked on by God according to our ability, opportunity, circumstances – Matthew Chapter 25</a:t>
            </a:r>
          </a:p>
          <a:p>
            <a:r>
              <a:rPr lang="en-US" sz="2100" dirty="0"/>
              <a:t>Areas where growth is required – 1 Peter 2:2;  2 Peter 1:5-8; 3:18; Matthew 6:33; 1 Thessalonians 5:21; Galatians 6:10</a:t>
            </a:r>
          </a:p>
          <a:p>
            <a:r>
              <a:rPr lang="en-US" sz="2100" dirty="0"/>
              <a:t>Make a clear distinction between failures, and clear violation of an absolute, positive law of faith – 2 John 3 “in love and truth”</a:t>
            </a:r>
          </a:p>
          <a:p>
            <a:r>
              <a:rPr lang="en-US" sz="2100" dirty="0"/>
              <a:t>Can confidently know – 2 Timothy 1:12 “I know whom I have believed and am persuaded that He is able to keep what I have committed to Him until that day” </a:t>
            </a:r>
            <a:endParaRPr lang="en-US" sz="1900" dirty="0"/>
          </a:p>
        </p:txBody>
      </p:sp>
    </p:spTree>
    <p:extLst>
      <p:ext uri="{BB962C8B-B14F-4D97-AF65-F5344CB8AC3E}">
        <p14:creationId xmlns:p14="http://schemas.microsoft.com/office/powerpoint/2010/main" val="6286049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162">
      <a:dk1>
        <a:sysClr val="windowText" lastClr="000000"/>
      </a:dk1>
      <a:lt1>
        <a:sysClr val="window" lastClr="FFFFFF"/>
      </a:lt1>
      <a:dk2>
        <a:srgbClr val="212121"/>
      </a:dk2>
      <a:lt2>
        <a:srgbClr val="DADADA"/>
      </a:lt2>
      <a:accent1>
        <a:srgbClr val="CBAF62"/>
      </a:accent1>
      <a:accent2>
        <a:srgbClr val="4096B0"/>
      </a:accent2>
      <a:accent3>
        <a:srgbClr val="803348"/>
      </a:accent3>
      <a:accent4>
        <a:srgbClr val="8E684C"/>
      </a:accent4>
      <a:accent5>
        <a:srgbClr val="AB946B"/>
      </a:accent5>
      <a:accent6>
        <a:srgbClr val="803348"/>
      </a:accent6>
      <a:hlink>
        <a:srgbClr val="86724D"/>
      </a:hlink>
      <a:folHlink>
        <a:srgbClr val="CBAF62"/>
      </a:folHlink>
    </a:clrScheme>
    <a:fontScheme name="Custom 169">
      <a:majorFont>
        <a:latin typeface="Rockwell"/>
        <a:ea typeface=""/>
        <a:cs typeface=""/>
      </a:majorFont>
      <a:minorFont>
        <a:latin typeface="Trebuchet MS"/>
        <a:ea typeface=""/>
        <a:cs typeface=""/>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tf66931312_win32_fixed.potx" id="{9FDD49A5-B35B-4482-AF3E-47C01334A0C1}" vid="{A254DDE2-B2DB-4CB8-A45E-35E8833FD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Digital time capsule</Template>
  <TotalTime>1075</TotalTime>
  <Words>1013</Words>
  <Application>Microsoft Office PowerPoint</Application>
  <PresentationFormat>Widescreen</PresentationFormat>
  <Paragraphs>73</Paragraphs>
  <Slides>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Lucida Handwriting</vt:lpstr>
      <vt:lpstr>Rockwell</vt:lpstr>
      <vt:lpstr>Tahoma</vt:lpstr>
      <vt:lpstr>Trebuchet MS</vt:lpstr>
      <vt:lpstr>Organic</vt:lpstr>
      <vt:lpstr>PowerPoint Presentation</vt:lpstr>
      <vt:lpstr>Romans 5:1,2</vt:lpstr>
      <vt:lpstr>Romans 3:23,24</vt:lpstr>
      <vt:lpstr>WHAT “STANDING IN GRACE” DOES NOT MEAN</vt:lpstr>
      <vt:lpstr>WHAT “STANDING IN GRACE” DOES MEAN</vt:lpstr>
      <vt:lpstr>ALL THESE MUST BE OBEYED TO “STAND IN GRACE”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Romans 5:1,2</dc:title>
  <dc:creator>Gailen Evans</dc:creator>
  <cp:lastModifiedBy>Gailen Evans</cp:lastModifiedBy>
  <cp:revision>10</cp:revision>
  <dcterms:created xsi:type="dcterms:W3CDTF">2022-10-15T01:57:04Z</dcterms:created>
  <dcterms:modified xsi:type="dcterms:W3CDTF">2022-10-15T19:52:25Z</dcterms:modified>
</cp:coreProperties>
</file>